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1" r:id="rId4"/>
    <p:sldId id="272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6" r:id="rId17"/>
    <p:sldId id="269" r:id="rId18"/>
    <p:sldId id="273" r:id="rId19"/>
    <p:sldId id="270" r:id="rId20"/>
    <p:sldId id="274" r:id="rId21"/>
    <p:sldId id="275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07067" y="1867437"/>
            <a:ext cx="7766936" cy="2183399"/>
          </a:xfrm>
        </p:spPr>
        <p:txBody>
          <a:bodyPr/>
          <a:lstStyle/>
          <a:p>
            <a:r>
              <a:rPr lang="pl-PL" dirty="0"/>
              <a:t>Egzamin ósmoklasisty 2020 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16-17-18 czerwca 2020</a:t>
            </a:r>
          </a:p>
        </p:txBody>
      </p:sp>
    </p:spTree>
    <p:extLst>
      <p:ext uri="{BB962C8B-B14F-4D97-AF65-F5344CB8AC3E}">
        <p14:creationId xmlns:p14="http://schemas.microsoft.com/office/powerpoint/2010/main" val="27211787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Szkoła nie zapewnia: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l-PL" sz="2400" dirty="0"/>
              <a:t>wody pitnej, na egzamin należy przynieść własną butelkę z wodą.</a:t>
            </a:r>
          </a:p>
          <a:p>
            <a:pPr lvl="1"/>
            <a:r>
              <a:rPr lang="pl-PL" sz="2400" dirty="0"/>
              <a:t>posiłków w czasie trwania egzaminu.</a:t>
            </a:r>
          </a:p>
        </p:txBody>
      </p:sp>
    </p:spTree>
    <p:extLst>
      <p:ext uri="{BB962C8B-B14F-4D97-AF65-F5344CB8AC3E}">
        <p14:creationId xmlns:p14="http://schemas.microsoft.com/office/powerpoint/2010/main" val="263655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/>
              <a:t>Środki bezpieczeństwa </a:t>
            </a:r>
            <a:r>
              <a:rPr lang="pl-PL" b="1" i="1" dirty="0"/>
              <a:t>osobistego</a:t>
            </a:r>
            <a:br>
              <a:rPr lang="pl-PL" dirty="0"/>
            </a:b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677334" y="2160589"/>
            <a:ext cx="8853032" cy="388077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l-PL" sz="2400" dirty="0"/>
              <a:t>Czekając na wejście do szkoły albo sali egzaminacyjnej, zdający zachowują odpowiedni odstęp (</a:t>
            </a:r>
            <a:r>
              <a:rPr lang="pl-PL" sz="2400" u="sng" dirty="0"/>
              <a:t>co najmniej</a:t>
            </a:r>
            <a:r>
              <a:rPr lang="pl-PL" sz="2400" dirty="0"/>
              <a:t> 1,5m) oraz mają zakryte usta i nos.</a:t>
            </a:r>
          </a:p>
        </p:txBody>
      </p:sp>
    </p:spTree>
    <p:extLst>
      <p:ext uri="{BB962C8B-B14F-4D97-AF65-F5344CB8AC3E}">
        <p14:creationId xmlns:p14="http://schemas.microsoft.com/office/powerpoint/2010/main" val="2854331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 teren szkoły mogą wejść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3" y="1455313"/>
            <a:ext cx="8981821" cy="4586049"/>
          </a:xfrm>
        </p:spPr>
        <p:txBody>
          <a:bodyPr>
            <a:normAutofit fontScale="92500" lnSpcReduction="10000"/>
          </a:bodyPr>
          <a:lstStyle/>
          <a:p>
            <a:r>
              <a:rPr lang="pl-PL" sz="2400" dirty="0"/>
              <a:t>wyłącznie osoby z zakrytymi ustami i nosem (maseczką jedno- lub wielorazową, materiałem, przyłbicą – w szczególności </a:t>
            </a:r>
            <a:br>
              <a:rPr lang="pl-PL" sz="2400" dirty="0"/>
            </a:br>
            <a:r>
              <a:rPr lang="pl-PL" sz="2400" dirty="0"/>
              <a:t>w przypadku osób, które ze względów zdrowotnych nie mogą zakrywać ust </a:t>
            </a:r>
            <a:br>
              <a:rPr lang="pl-PL" sz="2400" dirty="0"/>
            </a:br>
            <a:r>
              <a:rPr lang="pl-PL" sz="2400" dirty="0"/>
              <a:t>i nosa maseczką). </a:t>
            </a:r>
          </a:p>
          <a:p>
            <a:r>
              <a:rPr lang="pl-PL" sz="2400" dirty="0"/>
              <a:t>Zakrywanie ust i nosa obowiązuje na terenie całej szkoły, </a:t>
            </a:r>
            <a:br>
              <a:rPr lang="pl-PL" sz="2400" dirty="0"/>
            </a:br>
            <a:r>
              <a:rPr lang="pl-PL" sz="2400" dirty="0"/>
              <a:t>z wyjątkiem </a:t>
            </a:r>
            <a:r>
              <a:rPr lang="pl-PL" sz="2400" dirty="0" err="1"/>
              <a:t>sal</a:t>
            </a:r>
            <a:r>
              <a:rPr lang="pl-PL" sz="2400" dirty="0"/>
              <a:t> egzaminacyjnych </a:t>
            </a:r>
            <a:r>
              <a:rPr lang="pl-PL" sz="2400" u="sng" dirty="0"/>
              <a:t>po zajęciu miejsc przez zdających</a:t>
            </a:r>
            <a:r>
              <a:rPr lang="pl-PL" sz="2400" dirty="0"/>
              <a:t> </a:t>
            </a:r>
          </a:p>
          <a:p>
            <a:r>
              <a:rPr lang="pl-PL" sz="2400" dirty="0"/>
              <a:t>Podczas wpuszczania uczniów do sali egzaminacyjnej członek zespołu nadzorującego może poprosić zdającego o chwilowe odsłonięcie twarzy w celu zweryfikowania jego tożsamości (konieczne jest wówczas zachowanie </a:t>
            </a:r>
            <a:br>
              <a:rPr lang="pl-PL" sz="2400" dirty="0"/>
            </a:br>
            <a:r>
              <a:rPr lang="pl-PL" sz="2400" u="sng" dirty="0"/>
              <a:t>co najmniej</a:t>
            </a:r>
            <a:r>
              <a:rPr lang="pl-PL" sz="2400" dirty="0"/>
              <a:t> 1,5-metrowego odstępu).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774243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3" y="609599"/>
            <a:ext cx="8840153" cy="1550989"/>
          </a:xfrm>
        </p:spPr>
        <p:txBody>
          <a:bodyPr>
            <a:normAutofit fontScale="90000"/>
          </a:bodyPr>
          <a:lstStyle/>
          <a:p>
            <a:r>
              <a:rPr lang="pl-PL" dirty="0"/>
              <a:t>Zdający są zobowiązani zakrywać usta i nos do momentu zajęcia miejsca w sali egzaminacyjnej.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2318197"/>
            <a:ext cx="8596668" cy="372316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pl-PL" sz="2400" dirty="0"/>
              <a:t>Po zajęciu miejsca w sali egzaminacyjnej (w trakcie egzaminu) zdający ma obowiązek ponownie zakryć usta i nos, kiedy:</a:t>
            </a:r>
          </a:p>
          <a:p>
            <a:pPr lvl="0"/>
            <a:r>
              <a:rPr lang="pl-PL" sz="2400" dirty="0"/>
              <a:t>podchodzi do niego nauczyciel, aby odpowiedzieć na zadane przez niego pytanie</a:t>
            </a:r>
          </a:p>
          <a:p>
            <a:pPr lvl="0"/>
            <a:r>
              <a:rPr lang="pl-PL" sz="2400" dirty="0"/>
              <a:t>wychodzi do toalety</a:t>
            </a:r>
          </a:p>
          <a:p>
            <a:pPr lvl="0"/>
            <a:r>
              <a:rPr lang="pl-PL" sz="2400" dirty="0"/>
              <a:t>kończy pracę z arkuszem egzaminacyjnym i wychodzi z sali egzaminacyjnej.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74795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Zarówno zdający, jak i członkowie zespołu nadzorującego mogą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pl-PL" sz="2400" dirty="0"/>
              <a:t>– jeżeli uznają to za właściwe – mieć zakryte usta i nos w trakcie egzaminu, nawet po zajęciu miejsca przy stoliku (w przypadku zdających) lub kiedy obserwują przebieg egzaminu, siedząc albo stojąc (w przypadku członków zespołu nadzorującego).</a:t>
            </a:r>
          </a:p>
        </p:txBody>
      </p:sp>
    </p:spTree>
    <p:extLst>
      <p:ext uri="{BB962C8B-B14F-4D97-AF65-F5344CB8AC3E}">
        <p14:creationId xmlns:p14="http://schemas.microsoft.com/office/powerpoint/2010/main" val="38520612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Zdający, którzy ze względów zdrowotnych nie mogą zakrywać ust i nosa maseczką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3" y="1930401"/>
            <a:ext cx="9136367" cy="42257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200000"/>
              </a:lnSpc>
            </a:pPr>
            <a:r>
              <a:rPr lang="pl-PL" sz="2900" dirty="0"/>
              <a:t>mogą nosić przyłbicę albo, jeżeli nie mogą również korzystać z przyłbicy, przystępują do egzaminu w odrębnej sali egzaminacyjnej</a:t>
            </a:r>
            <a:r>
              <a:rPr lang="pl-PL" sz="2900" b="1" dirty="0"/>
              <a:t>. </a:t>
            </a:r>
            <a:r>
              <a:rPr lang="pl-PL" sz="2900" dirty="0"/>
              <a:t>W takiej sytuacji minimalny odstęp, jaki musi zostać zachowany pomiędzy samymi zdającymi oraz zdającymi i członkami zespołu nadzorującego, wynosi 2 m.</a:t>
            </a:r>
          </a:p>
          <a:p>
            <a:pPr>
              <a:lnSpc>
                <a:spcPct val="200000"/>
              </a:lnSpc>
            </a:pPr>
            <a:r>
              <a:rPr lang="pl-PL" sz="2900" dirty="0"/>
              <a:t>Sytuacja, w której dany zdający ze względów zdrowotnych nie może zakrywać </a:t>
            </a:r>
            <a:br>
              <a:rPr lang="pl-PL" sz="2900" dirty="0"/>
            </a:br>
            <a:r>
              <a:rPr lang="pl-PL" sz="2900" dirty="0"/>
              <a:t>ust i nosa, powinna zostać zgłoszona przez rodziców dyrektorowi szkoły nie później </a:t>
            </a:r>
            <a:br>
              <a:rPr lang="pl-PL" sz="2900" dirty="0"/>
            </a:br>
            <a:r>
              <a:rPr lang="pl-PL" sz="2900" dirty="0"/>
              <a:t>niż do 29 maja 2020 r.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852491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pl-PL" sz="2400" dirty="0"/>
              <a:t>Rodzic zgłasza również dyrektorowi szkoły, że uczeń choruje na alergię albo inne schorzenie, którego objawami mogą być kaszel, katar lub łzawienie. </a:t>
            </a:r>
          </a:p>
        </p:txBody>
      </p:sp>
    </p:spTree>
    <p:extLst>
      <p:ext uri="{BB962C8B-B14F-4D97-AF65-F5344CB8AC3E}">
        <p14:creationId xmlns:p14="http://schemas.microsoft.com/office/powerpoint/2010/main" val="7419068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i="1" dirty="0"/>
              <a:t>Dodatkowe procedury bezpieczeństwa w dniu egzaminu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790163"/>
            <a:ext cx="9020458" cy="4494727"/>
          </a:xfrm>
        </p:spPr>
        <p:txBody>
          <a:bodyPr>
            <a:normAutofit/>
          </a:bodyPr>
          <a:lstStyle/>
          <a:p>
            <a:pPr lvl="1"/>
            <a:r>
              <a:rPr lang="pl-PL" dirty="0"/>
              <a:t>Przed rozpoczęciem egzaminu należy poinformować zdających </a:t>
            </a:r>
            <a:br>
              <a:rPr lang="pl-PL" dirty="0"/>
            </a:br>
            <a:r>
              <a:rPr lang="pl-PL" dirty="0"/>
              <a:t>o obowiązujących zasadach bezpieczeństwa, w tym przede wszystkim:</a:t>
            </a:r>
            <a:endParaRPr lang="pl-PL" sz="1400" dirty="0"/>
          </a:p>
          <a:p>
            <a:pPr lvl="0"/>
            <a:r>
              <a:rPr lang="pl-PL" dirty="0"/>
              <a:t>zakazie kontaktowania się z innymi zdającymi</a:t>
            </a:r>
            <a:endParaRPr lang="pl-PL" sz="1600" dirty="0"/>
          </a:p>
          <a:p>
            <a:pPr lvl="0"/>
            <a:r>
              <a:rPr lang="pl-PL" dirty="0"/>
              <a:t>obowiązku zakrywania ust i nosa w przypadku kontaktu bezpośredniego z nauczycielem, wyjścia do toalety lub wyjścia z sali egzaminacyjnej </a:t>
            </a:r>
            <a:br>
              <a:rPr lang="pl-PL" dirty="0"/>
            </a:br>
            <a:r>
              <a:rPr lang="pl-PL" dirty="0"/>
              <a:t>po zakończeniu pracy z arkuszem egzaminacyjnym</a:t>
            </a:r>
            <a:endParaRPr lang="pl-PL" sz="1600" dirty="0"/>
          </a:p>
          <a:p>
            <a:pPr lvl="0"/>
            <a:r>
              <a:rPr lang="pl-PL" dirty="0"/>
              <a:t>niedotykania dłońmi okolic twarzy, zwłaszcza ust, nosa i oczu, a także przestrzegania higieny kaszlu i oddychania: podczas kaszlu i kichania należy zakryć usta i nos zgiętym łokciem lub chusteczką</a:t>
            </a:r>
            <a:endParaRPr lang="pl-PL" sz="1600" dirty="0"/>
          </a:p>
          <a:p>
            <a:pPr lvl="0"/>
            <a:r>
              <a:rPr lang="pl-PL" dirty="0"/>
              <a:t>konieczności zachowania odpowiedniego dystansu od innych zdających </a:t>
            </a:r>
            <a:br>
              <a:rPr lang="pl-PL" dirty="0"/>
            </a:br>
            <a:r>
              <a:rPr lang="pl-PL" dirty="0"/>
              <a:t>po zakończonym egzaminie.</a:t>
            </a:r>
            <a:endParaRPr lang="pl-PL" sz="1600" dirty="0"/>
          </a:p>
          <a:p>
            <a:r>
              <a:rPr lang="pl-PL" dirty="0"/>
              <a:t>należy unikać tworzenia się grup zdających przed szkołą oraz przed salą egzaminacyjną przed rozpoczęciem egzaminu oraz po jego zakończeniu. </a:t>
            </a:r>
          </a:p>
        </p:txBody>
      </p:sp>
    </p:spTree>
    <p:extLst>
      <p:ext uri="{BB962C8B-B14F-4D97-AF65-F5344CB8AC3E}">
        <p14:creationId xmlns:p14="http://schemas.microsoft.com/office/powerpoint/2010/main" val="11197471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Szkoła ma obowiązek zapewnić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pl-PL" dirty="0"/>
              <a:t>płyn do dezynfekcji rąk przeznaczony dla zdających oraz innych osób biorących udział w przeprowadzaniu egzaminu ósmoklasisty</a:t>
            </a:r>
          </a:p>
          <a:p>
            <a:pPr>
              <a:lnSpc>
                <a:spcPct val="150000"/>
              </a:lnSpc>
            </a:pPr>
            <a:r>
              <a:rPr lang="pl-PL" dirty="0"/>
              <a:t>stoliki dla każdego ucznia, z zastrzeżeniem że stoliki (ławki) są ustawione w jednym kierunku, w odległości zapewniającej samodzielność pracy oraz bezpieczeństwo sanitarne, tj. zapewnienie pomiędzy zdającymi co najmniej1,5-metrowego odstępu w każdym kierunku</a:t>
            </a:r>
          </a:p>
          <a:p>
            <a:pPr>
              <a:lnSpc>
                <a:spcPct val="150000"/>
              </a:lnSpc>
            </a:pPr>
            <a:r>
              <a:rPr lang="pl-PL" dirty="0"/>
              <a:t>miejsca dla członków zespołu nadzorującego i obserwatorów, również zapewniających co najmniej1,5-metrowy odstęp od zdających oraz innych członków zespołu nadzorującego</a:t>
            </a:r>
          </a:p>
        </p:txBody>
      </p:sp>
    </p:spTree>
    <p:extLst>
      <p:ext uri="{BB962C8B-B14F-4D97-AF65-F5344CB8AC3E}">
        <p14:creationId xmlns:p14="http://schemas.microsoft.com/office/powerpoint/2010/main" val="804851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Zdający może opuścić na stałe salę egzaminacyjną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(jeżeli zakończył pracę z arkuszem) najpóźniej na 15 minut przed czasem wyznaczonym jako czas zakończenia pracy z arkuszem. </a:t>
            </a:r>
          </a:p>
          <a:p>
            <a:r>
              <a:rPr lang="pl-PL" sz="2400" dirty="0"/>
              <a:t>W ciągu ostatnich 15 minut przed zakończeniem egzaminu (nawet jeżeli zdający skończył pracę z arkuszem egzaminacyjnym) zdający nie opuszczają sali egzaminacyjnej. </a:t>
            </a:r>
          </a:p>
        </p:txBody>
      </p:sp>
    </p:spTree>
    <p:extLst>
      <p:ext uri="{BB962C8B-B14F-4D97-AF65-F5344CB8AC3E}">
        <p14:creationId xmlns:p14="http://schemas.microsoft.com/office/powerpoint/2010/main" val="3778631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Terminy egzaminu ósmoklasisty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5092533"/>
              </p:ext>
            </p:extLst>
          </p:nvPr>
        </p:nvGraphicFramePr>
        <p:xfrm>
          <a:off x="515154" y="2150771"/>
          <a:ext cx="9079607" cy="37992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658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0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33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31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 przedmiot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0" marR="628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 data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0" marR="628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rozpoczęcie egzaminu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0" marR="6281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31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język polski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0" marR="628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16 czerwca 2020 r. (wtorek)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0" marR="628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godz. 9:00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0" marR="6281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20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matematyka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0" marR="628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17 czerwca 2020 r. (środa)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0" marR="628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godz. 9:00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0" marR="6281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08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język obcy nowożytny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0" marR="628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18 czerwca 2020 r. (czwartek)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0" marR="628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godz. 9:00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0" marR="6281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73991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Zapewnienie bezpieczeństwa sanitarnego.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W zależności od rozwoju sytuacji epidemicznej w kraju, Centralna Komisja Egzaminacyjna zastrzega możliwość wprowadzenia kolejnych zasad organizacji i przeprowadzania wglądów do prac egzaminacyjnych w 2020r., mających na celu zwiększenie bezpieczeństwa zdających, ich rodziców oraz pracowników OKE uczestniczących we wglądach. Jeżeli będzie to konieczne, dalsze wytyczne dotyczące wglądów zostaną wydane do 15 lipca 2020 r.</a:t>
            </a:r>
          </a:p>
        </p:txBody>
      </p:sp>
    </p:spTree>
    <p:extLst>
      <p:ext uri="{BB962C8B-B14F-4D97-AF65-F5344CB8AC3E}">
        <p14:creationId xmlns:p14="http://schemas.microsoft.com/office/powerpoint/2010/main" val="13104021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Wyniki egzaminu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800" dirty="0"/>
              <a:t>zaświadczenia o szczegółowych wynikach egzaminu uczniowie otrzymają </a:t>
            </a:r>
            <a:r>
              <a:rPr lang="pl-PL" sz="2800" b="1"/>
              <a:t>31 lipca 2020r</a:t>
            </a:r>
            <a:r>
              <a:rPr lang="pl-PL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66151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Termin dodatkowy egzaminu ósmoklasisty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Dla ucznia, który:</a:t>
            </a:r>
          </a:p>
          <a:p>
            <a:r>
              <a:rPr lang="pl-PL" dirty="0"/>
              <a:t>A) z przyczyn losowych lub zdrowotnych nie przystąpił do egzaminu ósmoklasisty z danego przedmiotu lub przedmiotów w terminie głównym </a:t>
            </a:r>
          </a:p>
          <a:p>
            <a:r>
              <a:rPr lang="pl-PL" dirty="0"/>
              <a:t>B) przerwał lub któremu przerwano i unieważniono egzamin ósmoklasisty z danego przedmiotu lub przedmiotów w terminie głównym(również z przyczyn losowych lub zdrowotnych)</a:t>
            </a:r>
          </a:p>
        </p:txBody>
      </p:sp>
    </p:spTree>
    <p:extLst>
      <p:ext uri="{BB962C8B-B14F-4D97-AF65-F5344CB8AC3E}">
        <p14:creationId xmlns:p14="http://schemas.microsoft.com/office/powerpoint/2010/main" val="1481770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Termin dodatkowy egzaminu ósmoklasisty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442186"/>
              </p:ext>
            </p:extLst>
          </p:nvPr>
        </p:nvGraphicFramePr>
        <p:xfrm>
          <a:off x="677334" y="2498501"/>
          <a:ext cx="8956063" cy="35545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17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5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33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292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 przedmiot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0" marR="628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 data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0" marR="628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rozpoczęcie egzaminu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0" marR="6281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92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język polski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0" marR="628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7 lipca 2020 r. (wtorek)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0" marR="628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godz. 9:00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0" marR="6281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69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matematyka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0" marR="628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8 lipca 2020 r. (środa)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0" marR="628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godz. 9:00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0" marR="6281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92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język obcy nowożytny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0" marR="628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9 lipca  2020 r. (czwartek)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0" marR="628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godz. 9:00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10" marR="6281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8755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Czas trwania egzaminu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1522604"/>
              </p:ext>
            </p:extLst>
          </p:nvPr>
        </p:nvGraphicFramePr>
        <p:xfrm>
          <a:off x="965915" y="1930400"/>
          <a:ext cx="9723550" cy="4212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89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68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77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038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 przedmiot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czas trwania egzaminu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czas trwania egzaminu dla</a:t>
                      </a:r>
                      <a:r>
                        <a:rPr lang="pl-PL" sz="2400" baseline="0" dirty="0">
                          <a:effectLst/>
                        </a:rPr>
                        <a:t> uczniów korzystających z </a:t>
                      </a:r>
                      <a:r>
                        <a:rPr lang="pl-PL" sz="2400" dirty="0">
                          <a:effectLst/>
                        </a:rPr>
                        <a:t> wydłużenia czasu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05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język polski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120 minut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180 minut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96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matematyka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100 minut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150 minut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87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język obcy nowożytny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90 minut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135 minut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0532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Warunki przeprowadzenia egzaminu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3" y="2160589"/>
            <a:ext cx="9368187" cy="4034149"/>
          </a:xfrm>
        </p:spPr>
        <p:txBody>
          <a:bodyPr/>
          <a:lstStyle/>
          <a:p>
            <a:r>
              <a:rPr lang="pl-PL" sz="2400" dirty="0"/>
              <a:t>Na egzamin może przyjść wyłącznie </a:t>
            </a:r>
            <a:r>
              <a:rPr lang="pl-PL" sz="2400" b="1" dirty="0"/>
              <a:t>osoba zdrowa </a:t>
            </a:r>
            <a:r>
              <a:rPr lang="pl-PL" sz="2400" dirty="0"/>
              <a:t>(zdający, nauczyciel, inny pracownik szkoły), bez objawów chorobowych sugerujących chorobę zakaźną.</a:t>
            </a:r>
          </a:p>
          <a:p>
            <a:endParaRPr lang="pl-PL" sz="2400" dirty="0"/>
          </a:p>
          <a:p>
            <a:r>
              <a:rPr lang="pl-PL" sz="2400" dirty="0"/>
              <a:t>Zdający, nauczyciel oraz każda inna osoba uczestnicząca w przeprowadzaniu egzaminu nie może przyjść na egzamin, jeżeli przebywa w domu z osobą na kwarantannie lub izolacji w warunkach domowych albo sama jest objęta kwarantanną lub izolacją w warunkach domowych.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99343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Rodzic/Prawny opiekun nie może wejść z dzieckiem na teren szkoły, z wyjątkiem sytuacji, kiedy zdający wymaga pomocy np. w poruszaniu się.</a:t>
            </a:r>
          </a:p>
        </p:txBody>
      </p:sp>
    </p:spTree>
    <p:extLst>
      <p:ext uri="{BB962C8B-B14F-4D97-AF65-F5344CB8AC3E}">
        <p14:creationId xmlns:p14="http://schemas.microsoft.com/office/powerpoint/2010/main" val="4059562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Podczas egzaminu w szkole mogą przebywać </a:t>
            </a:r>
            <a:r>
              <a:rPr lang="pl-PL" u="sng" dirty="0"/>
              <a:t>wyłącznie:</a:t>
            </a:r>
            <a:br>
              <a:rPr lang="pl-PL" sz="3200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pl-PL" dirty="0"/>
              <a:t>zdający</a:t>
            </a:r>
            <a:endParaRPr lang="pl-PL" sz="1600" dirty="0"/>
          </a:p>
          <a:p>
            <a:pPr lvl="0"/>
            <a:r>
              <a:rPr lang="pl-PL" dirty="0"/>
              <a:t>osoby zaangażowane w przeprowadzanie egzaminu, tj. członkowie zespołów nadzorujących, obserwatorzy, egzaminatorzy, specjaliści pracujący ze zdającymi, osoby wyznaczone do przygotowania </a:t>
            </a:r>
            <a:br>
              <a:rPr lang="pl-PL" dirty="0"/>
            </a:br>
            <a:r>
              <a:rPr lang="pl-PL" dirty="0"/>
              <a:t>i obsługi oraz obsługujące sprzęt i urządzenia wykorzystywane w czasie egzaminu </a:t>
            </a:r>
          </a:p>
          <a:p>
            <a:pPr lvl="0"/>
            <a:r>
              <a:rPr lang="pl-PL" dirty="0"/>
              <a:t>inni pracownicy szkoły odpowiedzialni za utrzymanie obiektu w czystości, </a:t>
            </a:r>
          </a:p>
          <a:p>
            <a:pPr lvl="0"/>
            <a:r>
              <a:rPr lang="pl-PL" dirty="0"/>
              <a:t>pracownicy odpowiednich służb, np. medycznych, jeżeli wystąpi taka konieczność.</a:t>
            </a:r>
            <a:endParaRPr lang="pl-PL" sz="16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8708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Uczniowie zdający egzamin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l-PL" sz="2400" dirty="0"/>
              <a:t>nie powinni wnosić na teren szkoły zbędnych rzeczy, w tym książek, telefonów komórkowych, maskotek.</a:t>
            </a:r>
          </a:p>
          <a:p>
            <a:pPr marL="0" indent="0">
              <a:buNone/>
            </a:pPr>
            <a:endParaRPr lang="pl-PL" sz="2400" dirty="0"/>
          </a:p>
          <a:p>
            <a:pPr lvl="1"/>
            <a:r>
              <a:rPr lang="pl-PL" sz="2400" dirty="0"/>
              <a:t>korzystają z własnych przyborów piśmienniczych, linijki, </a:t>
            </a:r>
          </a:p>
          <a:p>
            <a:pPr lvl="1"/>
            <a:endParaRPr lang="pl-PL" sz="2400" dirty="0"/>
          </a:p>
          <a:p>
            <a:pPr lvl="1"/>
            <a:r>
              <a:rPr lang="pl-PL" sz="2400" u="sng" dirty="0"/>
              <a:t>nie mogą</a:t>
            </a:r>
            <a:r>
              <a:rPr lang="pl-PL" sz="2400" dirty="0"/>
              <a:t> pożyczać przyborów od innych zdających.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2986007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88</TotalTime>
  <Words>1100</Words>
  <Application>Microsoft Office PowerPoint</Application>
  <PresentationFormat>Panoramiczny</PresentationFormat>
  <Paragraphs>99</Paragraphs>
  <Slides>21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6" baseType="lpstr">
      <vt:lpstr>Arial</vt:lpstr>
      <vt:lpstr>Calibri</vt:lpstr>
      <vt:lpstr>Trebuchet MS</vt:lpstr>
      <vt:lpstr>Wingdings 3</vt:lpstr>
      <vt:lpstr>Faseta</vt:lpstr>
      <vt:lpstr>Egzamin ósmoklasisty 2020 </vt:lpstr>
      <vt:lpstr>Terminy egzaminu ósmoklasisty</vt:lpstr>
      <vt:lpstr>Termin dodatkowy egzaminu ósmoklasisty</vt:lpstr>
      <vt:lpstr>Termin dodatkowy egzaminu ósmoklasisty</vt:lpstr>
      <vt:lpstr>Czas trwania egzaminu</vt:lpstr>
      <vt:lpstr>Warunki przeprowadzenia egzaminu</vt:lpstr>
      <vt:lpstr>Prezentacja programu PowerPoint</vt:lpstr>
      <vt:lpstr>Podczas egzaminu w szkole mogą przebywać wyłącznie: </vt:lpstr>
      <vt:lpstr>Uczniowie zdający egzamin</vt:lpstr>
      <vt:lpstr>Szkoła nie zapewnia:</vt:lpstr>
      <vt:lpstr>Środki bezpieczeństwa osobistego </vt:lpstr>
      <vt:lpstr>Na teren szkoły mogą wejść </vt:lpstr>
      <vt:lpstr>Zdający są zobowiązani zakrywać usta i nos do momentu zajęcia miejsca w sali egzaminacyjnej. </vt:lpstr>
      <vt:lpstr>Zarówno zdający, jak i członkowie zespołu nadzorującego mogą </vt:lpstr>
      <vt:lpstr>Zdający, którzy ze względów zdrowotnych nie mogą zakrywać ust i nosa maseczką</vt:lpstr>
      <vt:lpstr>Prezentacja programu PowerPoint</vt:lpstr>
      <vt:lpstr>Dodatkowe procedury bezpieczeństwa w dniu egzaminu </vt:lpstr>
      <vt:lpstr>Szkoła ma obowiązek zapewnić</vt:lpstr>
      <vt:lpstr>Zdający może opuścić na stałe salę egzaminacyjną </vt:lpstr>
      <vt:lpstr>Zapewnienie bezpieczeństwa sanitarnego. </vt:lpstr>
      <vt:lpstr>Wyniki egzaminu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Egzamin ósmoklasisty 2020</dc:title>
  <dc:creator>szkola</dc:creator>
  <cp:lastModifiedBy>Admin</cp:lastModifiedBy>
  <cp:revision>8</cp:revision>
  <dcterms:created xsi:type="dcterms:W3CDTF">2020-05-28T07:21:24Z</dcterms:created>
  <dcterms:modified xsi:type="dcterms:W3CDTF">2020-06-07T19:47:11Z</dcterms:modified>
</cp:coreProperties>
</file>